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9" r:id="rId2"/>
  </p:sldIdLst>
  <p:sldSz cx="12192000" cy="6858000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 pośredni 2 — Ak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63" d="100"/>
          <a:sy n="63" d="100"/>
        </p:scale>
        <p:origin x="732" y="6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nagłówka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3" name="Symbol zastępczy daty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73A27FF-BFEC-4645-9981-B0FB4FE8815E}" type="datetimeFigureOut">
              <a:rPr lang="pl-PL" smtClean="0"/>
              <a:t>02.05.2025</a:t>
            </a:fld>
            <a:endParaRPr lang="pl-PL"/>
          </a:p>
        </p:txBody>
      </p:sp>
      <p:sp>
        <p:nvSpPr>
          <p:cNvPr id="4" name="Symbol zastępczy obrazu slajdu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pl-PL"/>
          </a:p>
        </p:txBody>
      </p:sp>
      <p:sp>
        <p:nvSpPr>
          <p:cNvPr id="5" name="Symbol zastępczy notatek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3161C14-DF54-47A8-BE1E-B350D432B760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01761139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EEF67861-E674-4F6A-98A9-F09EE5D7E4C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Podtytuł 2">
            <a:extLst>
              <a:ext uri="{FF2B5EF4-FFF2-40B4-BE49-F238E27FC236}">
                <a16:creationId xmlns:a16="http://schemas.microsoft.com/office/drawing/2014/main" id="{83A2683F-6DA8-4E46-B096-050FB821934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l-PL"/>
              <a:t>Kliknij, aby edytować styl wzorca podtytułu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0B7E647E-A75B-4469-B1B2-E7DEA379138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9F01F4D7-D9CD-4570-9E6C-02EFFD8D873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https://www.inhort.pl/wp-content/uploads/2024/07/11.3_Raport_stan_pszczelarstwa_2023.pdf, data dostępu: 29.10.2024</a:t>
            </a:r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A086B781-4DC9-49C4-A35D-D0AEF91844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3B9E80-89D7-44C4-A4D9-28AB729E2CE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08282170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90152BAC-8C94-48E8-9F43-1975C18D9A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F90FA299-60E3-4650-94C7-464F1DA8472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3DB66379-77A0-41D5-9007-4A2964D3A56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4F773C59-3E06-484B-9661-13FB920B5F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https://www.inhort.pl/wp-content/uploads/2024/07/11.3_Raport_stan_pszczelarstwa_2023.pdf, data dostępu: 29.10.2024</a:t>
            </a:r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C32DB254-67FF-47C8-9754-1C0CD1F1480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3B9E80-89D7-44C4-A4D9-28AB729E2CE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53497337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pionowy 1">
            <a:extLst>
              <a:ext uri="{FF2B5EF4-FFF2-40B4-BE49-F238E27FC236}">
                <a16:creationId xmlns:a16="http://schemas.microsoft.com/office/drawing/2014/main" id="{989E860E-1F8F-4A48-8C1B-249C2D21789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058BEEC6-1297-4AE2-8FC4-2B48B45360D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DC3382A0-7736-4D3B-AC06-9691DDE14C1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7494A1F6-D79C-4536-9AF3-3DDB335534B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https://www.inhort.pl/wp-content/uploads/2024/07/11.3_Raport_stan_pszczelarstwa_2023.pdf, data dostępu: 29.10.2024</a:t>
            </a:r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073F6D4C-647F-42B9-AFD9-FFCAC074490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3B9E80-89D7-44C4-A4D9-28AB729E2CE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65177125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5BF16F3C-E3C6-428F-A758-8B7B53918E2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533524" y="365125"/>
            <a:ext cx="9820275" cy="1325563"/>
          </a:xfrm>
        </p:spPr>
        <p:txBody>
          <a:bodyPr/>
          <a:lstStyle/>
          <a:p>
            <a:r>
              <a:rPr lang="pl-PL" dirty="0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D13CD104-EDA8-4910-B37B-8F7FF515E48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533524" y="1825625"/>
            <a:ext cx="9820276" cy="435133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A79A2F96-AC6F-4DE0-B939-923DB11B54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838199" y="6356350"/>
            <a:ext cx="9744075" cy="365125"/>
          </a:xfrm>
        </p:spPr>
        <p:txBody>
          <a:bodyPr/>
          <a:lstStyle/>
          <a:p>
            <a:r>
              <a:rPr lang="pl-PL"/>
              <a:t>https://www.inhort.pl/wp-content/uploads/2024/07/11.3_Raport_stan_pszczelarstwa_2023.pdf, data dostępu: 29.10.2024</a:t>
            </a:r>
            <a:endParaRPr lang="pl-PL" dirty="0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36100ED9-E6FD-4F63-B12C-DEABA801FD1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10668000" y="6356350"/>
            <a:ext cx="685800" cy="365125"/>
          </a:xfrm>
        </p:spPr>
        <p:txBody>
          <a:bodyPr/>
          <a:lstStyle/>
          <a:p>
            <a:fld id="{E83B9E80-89D7-44C4-A4D9-28AB729E2CE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8432747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B69AC385-AB58-4936-B2AE-32D05BDB558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2E6BD467-B2D8-41AB-8858-6B65C7120E1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4BFE8813-9979-4225-99E5-EA62867E922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BE5649BC-DA25-494D-9B1A-FED17B388FE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https://www.inhort.pl/wp-content/uploads/2024/07/11.3_Raport_stan_pszczelarstwa_2023.pdf, data dostępu: 29.10.2024</a:t>
            </a:r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3B523B79-DAB9-44A7-8A26-8B7D75A6B2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3B9E80-89D7-44C4-A4D9-28AB729E2CE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71176106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0A8146AE-7A88-41EF-9524-6D9386FC1C3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DDFB8DE0-F5FE-478A-88D2-FC5C6BB7FE02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229CE1C7-8406-48E1-9CC2-871E6572D47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E3182CC2-71AA-478C-8F0C-46A11394FC0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F89FFD17-16FD-4E65-9C5F-31F1493269D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https://www.inhort.pl/wp-content/uploads/2024/07/11.3_Raport_stan_pszczelarstwa_2023.pdf, data dostępu: 29.10.2024</a:t>
            </a:r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6CC9FD61-D63E-4722-B5C3-BFD265FAD51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3B9E80-89D7-44C4-A4D9-28AB729E2CE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42063002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053E0AA5-F9C4-4DF4-8354-1223361ED0B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72960245-5CFF-4ECA-B496-57E5C0C5704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B5020E14-4503-4C1E-A414-BB111B4E2D7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tekstu 4">
            <a:extLst>
              <a:ext uri="{FF2B5EF4-FFF2-40B4-BE49-F238E27FC236}">
                <a16:creationId xmlns:a16="http://schemas.microsoft.com/office/drawing/2014/main" id="{F034EAE7-BCCA-47AA-AD6A-2E9DA639A5D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6" name="Symbol zastępczy zawartości 5">
            <a:extLst>
              <a:ext uri="{FF2B5EF4-FFF2-40B4-BE49-F238E27FC236}">
                <a16:creationId xmlns:a16="http://schemas.microsoft.com/office/drawing/2014/main" id="{96A1589A-2EC0-4248-A879-71E7476A70F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7" name="Symbol zastępczy daty 6">
            <a:extLst>
              <a:ext uri="{FF2B5EF4-FFF2-40B4-BE49-F238E27FC236}">
                <a16:creationId xmlns:a16="http://schemas.microsoft.com/office/drawing/2014/main" id="{81940A9C-58A3-4947-9E02-754514228D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8" name="Symbol zastępczy stopki 7">
            <a:extLst>
              <a:ext uri="{FF2B5EF4-FFF2-40B4-BE49-F238E27FC236}">
                <a16:creationId xmlns:a16="http://schemas.microsoft.com/office/drawing/2014/main" id="{AD68645F-EA92-4950-A893-D1D09826E09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https://www.inhort.pl/wp-content/uploads/2024/07/11.3_Raport_stan_pszczelarstwa_2023.pdf, data dostępu: 29.10.2024</a:t>
            </a:r>
          </a:p>
        </p:txBody>
      </p:sp>
      <p:sp>
        <p:nvSpPr>
          <p:cNvPr id="9" name="Symbol zastępczy numeru slajdu 8">
            <a:extLst>
              <a:ext uri="{FF2B5EF4-FFF2-40B4-BE49-F238E27FC236}">
                <a16:creationId xmlns:a16="http://schemas.microsoft.com/office/drawing/2014/main" id="{A8DB179C-F8D9-4887-A3D2-AF713697A81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3B9E80-89D7-44C4-A4D9-28AB729E2CE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71351422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7C0A955B-AF45-4399-BE93-1D9709F3502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daty 2">
            <a:extLst>
              <a:ext uri="{FF2B5EF4-FFF2-40B4-BE49-F238E27FC236}">
                <a16:creationId xmlns:a16="http://schemas.microsoft.com/office/drawing/2014/main" id="{1B5B6F6E-C28D-48F0-BBD6-B1C042124E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ymbol zastępczy stopki 3">
            <a:extLst>
              <a:ext uri="{FF2B5EF4-FFF2-40B4-BE49-F238E27FC236}">
                <a16:creationId xmlns:a16="http://schemas.microsoft.com/office/drawing/2014/main" id="{7EE89A89-F1A6-4777-9496-39C5BDB081E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https://www.inhort.pl/wp-content/uploads/2024/07/11.3_Raport_stan_pszczelarstwa_2023.pdf, data dostępu: 29.10.2024</a:t>
            </a:r>
          </a:p>
        </p:txBody>
      </p:sp>
      <p:sp>
        <p:nvSpPr>
          <p:cNvPr id="5" name="Symbol zastępczy numeru slajdu 4">
            <a:extLst>
              <a:ext uri="{FF2B5EF4-FFF2-40B4-BE49-F238E27FC236}">
                <a16:creationId xmlns:a16="http://schemas.microsoft.com/office/drawing/2014/main" id="{B129E108-BD26-429D-9A86-CCDEA8B382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3B9E80-89D7-44C4-A4D9-28AB729E2CE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69211532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daty 1">
            <a:extLst>
              <a:ext uri="{FF2B5EF4-FFF2-40B4-BE49-F238E27FC236}">
                <a16:creationId xmlns:a16="http://schemas.microsoft.com/office/drawing/2014/main" id="{EB5513A0-C5A5-44A4-BFDD-F387CE9C121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3" name="Symbol zastępczy stopki 2">
            <a:extLst>
              <a:ext uri="{FF2B5EF4-FFF2-40B4-BE49-F238E27FC236}">
                <a16:creationId xmlns:a16="http://schemas.microsoft.com/office/drawing/2014/main" id="{6A669F88-9E41-48D4-9406-D2C433BD3BF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https://www.inhort.pl/wp-content/uploads/2024/07/11.3_Raport_stan_pszczelarstwa_2023.pdf, data dostępu: 29.10.2024</a:t>
            </a:r>
          </a:p>
        </p:txBody>
      </p:sp>
      <p:sp>
        <p:nvSpPr>
          <p:cNvPr id="4" name="Symbol zastępczy numeru slajdu 3">
            <a:extLst>
              <a:ext uri="{FF2B5EF4-FFF2-40B4-BE49-F238E27FC236}">
                <a16:creationId xmlns:a16="http://schemas.microsoft.com/office/drawing/2014/main" id="{FC0B901A-F1BF-4124-8DD2-0908254E243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3B9E80-89D7-44C4-A4D9-28AB729E2CE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7377538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5BE8E3F6-0340-4032-898E-28AB868D166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66B96976-9065-40BD-B584-135218E0F22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E8BE6CAC-62E1-4284-BEA1-82B6B1FCEB2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9FB0C715-FA7E-4E1E-BBD2-4E718BEBD8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8820AEA4-3EB5-4EF5-88EE-B20F6B7502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https://www.inhort.pl/wp-content/uploads/2024/07/11.3_Raport_stan_pszczelarstwa_2023.pdf, data dostępu: 29.10.2024</a:t>
            </a:r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27EE97CF-88C2-4F8B-ADEE-F30588431D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3B9E80-89D7-44C4-A4D9-28AB729E2CE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51087934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B3E85895-84F0-4B16-913C-14CDEF445C9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obrazu 2">
            <a:extLst>
              <a:ext uri="{FF2B5EF4-FFF2-40B4-BE49-F238E27FC236}">
                <a16:creationId xmlns:a16="http://schemas.microsoft.com/office/drawing/2014/main" id="{667DA125-72A6-4E7E-8391-BD704831116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70CC913E-D8F5-4966-924E-DDB62A04DDE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36E88CB3-14D6-42AA-B8F8-47A4918DAF5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B84332A0-DDF0-4A0C-B6D1-9DBDF9FB730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https://www.inhort.pl/wp-content/uploads/2024/07/11.3_Raport_stan_pszczelarstwa_2023.pdf, data dostępu: 29.10.2024</a:t>
            </a:r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32FF20D3-F291-4EE8-BDB1-FC21DB56A7A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3B9E80-89D7-44C4-A4D9-28AB729E2CE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49881814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tytułu 1">
            <a:extLst>
              <a:ext uri="{FF2B5EF4-FFF2-40B4-BE49-F238E27FC236}">
                <a16:creationId xmlns:a16="http://schemas.microsoft.com/office/drawing/2014/main" id="{D4B38745-7815-4347-B78C-1DEAA75B0AF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7E810063-EC6B-4DDC-8049-98B50E554FC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028A35BD-85DA-4B00-BAB8-34F9980D7DC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110B0E8E-02D4-405C-8E2E-AC02240B1F1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pl-PL"/>
              <a:t>https://www.inhort.pl/wp-content/uploads/2024/07/11.3_Raport_stan_pszczelarstwa_2023.pdf, data dostępu: 29.10.2024</a:t>
            </a:r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23DBAEB2-BC62-48E7-9398-006E7902805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83B9E80-89D7-44C4-A4D9-28AB729E2CE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2238661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ytuł 3">
            <a:extLst>
              <a:ext uri="{FF2B5EF4-FFF2-40B4-BE49-F238E27FC236}">
                <a16:creationId xmlns:a16="http://schemas.microsoft.com/office/drawing/2014/main" id="{3DE6F1BA-CEA7-470E-B481-B53AC46C33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533524" y="365125"/>
            <a:ext cx="9820275" cy="1325563"/>
          </a:xfrm>
        </p:spPr>
        <p:txBody>
          <a:bodyPr/>
          <a:lstStyle/>
          <a:p>
            <a:r>
              <a:rPr lang="pl-PL" dirty="0"/>
              <a:t>Produkcja miodu a liczba pszczelarzy</a:t>
            </a:r>
          </a:p>
        </p:txBody>
      </p:sp>
      <p:graphicFrame>
        <p:nvGraphicFramePr>
          <p:cNvPr id="6" name="Tabela 6">
            <a:extLst>
              <a:ext uri="{FF2B5EF4-FFF2-40B4-BE49-F238E27FC236}">
                <a16:creationId xmlns:a16="http://schemas.microsoft.com/office/drawing/2014/main" id="{32D8EC75-96B3-4D9C-B9CB-F2C1907F4016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67269465"/>
              </p:ext>
            </p:extLst>
          </p:nvPr>
        </p:nvGraphicFramePr>
        <p:xfrm>
          <a:off x="1533525" y="1825625"/>
          <a:ext cx="9612693" cy="395319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428693">
                  <a:extLst>
                    <a:ext uri="{9D8B030D-6E8A-4147-A177-3AD203B41FA5}">
                      <a16:colId xmlns:a16="http://schemas.microsoft.com/office/drawing/2014/main" val="1646774353"/>
                    </a:ext>
                  </a:extLst>
                </a:gridCol>
                <a:gridCol w="2592000">
                  <a:extLst>
                    <a:ext uri="{9D8B030D-6E8A-4147-A177-3AD203B41FA5}">
                      <a16:colId xmlns:a16="http://schemas.microsoft.com/office/drawing/2014/main" val="3165423096"/>
                    </a:ext>
                  </a:extLst>
                </a:gridCol>
                <a:gridCol w="2592000">
                  <a:extLst>
                    <a:ext uri="{9D8B030D-6E8A-4147-A177-3AD203B41FA5}">
                      <a16:colId xmlns:a16="http://schemas.microsoft.com/office/drawing/2014/main" val="2207062085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Województwo</a:t>
                      </a: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Miód [tony]</a:t>
                      </a: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Liczba pszczelarzy</a:t>
                      </a: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65786558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Lubelskie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4015,4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9822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00608978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Wielkopolskie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2932,2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7536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78833415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Warmińsko-mazurskie</a:t>
                      </a:r>
                      <a:endParaRPr lang="pl-PL" sz="3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2666,8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4965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50166771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Lubuskie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1840,0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2671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52847999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Mazowieckie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1824,4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pl-PL" sz="3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7492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194907446"/>
                  </a:ext>
                </a:extLst>
              </a:tr>
            </a:tbl>
          </a:graphicData>
        </a:graphic>
      </p:graphicFrame>
      <p:sp>
        <p:nvSpPr>
          <p:cNvPr id="8" name="Symbol zastępczy stopki 7">
            <a:extLst>
              <a:ext uri="{FF2B5EF4-FFF2-40B4-BE49-F238E27FC236}">
                <a16:creationId xmlns:a16="http://schemas.microsoft.com/office/drawing/2014/main" id="{2FAA1A2F-DCCA-41C5-9684-07423D728ED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838199" y="6356350"/>
            <a:ext cx="9744075" cy="365125"/>
          </a:xfrm>
        </p:spPr>
        <p:txBody>
          <a:bodyPr/>
          <a:lstStyle/>
          <a:p>
            <a:r>
              <a:rPr lang="pl-PL"/>
              <a:t>https://www.inhort.pl/wp-content/uploads/2024/07/11.3_Raport_stan_pszczelarstwa_2023.pdf, data dostępu: 29.10.2024</a:t>
            </a:r>
            <a:endParaRPr lang="pl-PL" dirty="0"/>
          </a:p>
        </p:txBody>
      </p:sp>
      <p:grpSp>
        <p:nvGrpSpPr>
          <p:cNvPr id="9" name="Grupa 8">
            <a:extLst>
              <a:ext uri="{FF2B5EF4-FFF2-40B4-BE49-F238E27FC236}">
                <a16:creationId xmlns:a16="http://schemas.microsoft.com/office/drawing/2014/main" id="{A1E31437-1A3D-49D9-8E54-C8AA2977AB3D}"/>
              </a:ext>
            </a:extLst>
          </p:cNvPr>
          <p:cNvGrpSpPr/>
          <p:nvPr/>
        </p:nvGrpSpPr>
        <p:grpSpPr>
          <a:xfrm>
            <a:off x="5998947" y="1384300"/>
            <a:ext cx="2592000" cy="4394520"/>
            <a:chOff x="5998947" y="1384300"/>
            <a:chExt cx="2592000" cy="4394520"/>
          </a:xfrm>
        </p:grpSpPr>
        <p:sp>
          <p:nvSpPr>
            <p:cNvPr id="3" name="Prostokąt 2">
              <a:extLst>
                <a:ext uri="{FF2B5EF4-FFF2-40B4-BE49-F238E27FC236}">
                  <a16:creationId xmlns:a16="http://schemas.microsoft.com/office/drawing/2014/main" id="{095D9570-C1DB-445B-96F9-E9B0164859A7}"/>
                </a:ext>
              </a:extLst>
            </p:cNvPr>
            <p:cNvSpPr/>
            <p:nvPr/>
          </p:nvSpPr>
          <p:spPr>
            <a:xfrm>
              <a:off x="5998947" y="1825625"/>
              <a:ext cx="2592000" cy="3953195"/>
            </a:xfrm>
            <a:prstGeom prst="rect">
              <a:avLst/>
            </a:prstGeom>
            <a:noFill/>
            <a:ln w="76200">
              <a:solidFill>
                <a:schemeClr val="accent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pl-PL"/>
            </a:p>
          </p:txBody>
        </p:sp>
        <p:sp>
          <p:nvSpPr>
            <p:cNvPr id="5" name="Prostokąt: ścięte rogi u góry 4">
              <a:extLst>
                <a:ext uri="{FF2B5EF4-FFF2-40B4-BE49-F238E27FC236}">
                  <a16:creationId xmlns:a16="http://schemas.microsoft.com/office/drawing/2014/main" id="{CA55694A-F7F7-4D47-A01D-4256E3AD59C7}"/>
                </a:ext>
              </a:extLst>
            </p:cNvPr>
            <p:cNvSpPr/>
            <p:nvPr/>
          </p:nvSpPr>
          <p:spPr>
            <a:xfrm>
              <a:off x="5998947" y="1384300"/>
              <a:ext cx="2592000" cy="441325"/>
            </a:xfrm>
            <a:prstGeom prst="snip2SameRect">
              <a:avLst/>
            </a:prstGeom>
            <a:solidFill>
              <a:schemeClr val="accent4"/>
            </a:solidFill>
            <a:ln w="76200">
              <a:solidFill>
                <a:schemeClr val="accent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pl-PL"/>
            </a:p>
          </p:txBody>
        </p:sp>
      </p:grpSp>
    </p:spTree>
    <p:extLst>
      <p:ext uri="{BB962C8B-B14F-4D97-AF65-F5344CB8AC3E}">
        <p14:creationId xmlns:p14="http://schemas.microsoft.com/office/powerpoint/2010/main" val="309882673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63" presetClass="path" presetSubtype="0" accel="50000" decel="5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2.70833E-6 -2.22222E-6 L 0.21263 0.00023 " pathEditMode="relative" rAng="0" ptsTypes="AA">
                                      <p:cBhvr>
                                        <p:cTn id="6" dur="2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10625" y="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124</TotalTime>
  <Words>55</Words>
  <Application>Microsoft Office PowerPoint</Application>
  <PresentationFormat>Panoramiczny</PresentationFormat>
  <Paragraphs>20</Paragraphs>
  <Slides>1</Slides>
  <Notes>0</Notes>
  <HiddenSlides>0</HiddenSlides>
  <MMClips>0</MMClips>
  <ScaleCrop>false</ScaleCrop>
  <HeadingPairs>
    <vt:vector size="6" baseType="variant">
      <vt:variant>
        <vt:lpstr>Używane czcionki</vt:lpstr>
      </vt:variant>
      <vt:variant>
        <vt:i4>3</vt:i4>
      </vt:variant>
      <vt:variant>
        <vt:lpstr>Motyw</vt:lpstr>
      </vt:variant>
      <vt:variant>
        <vt:i4>1</vt:i4>
      </vt:variant>
      <vt:variant>
        <vt:lpstr>Tytuły slajdów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Motyw pakietu Office</vt:lpstr>
      <vt:lpstr>Produkcja miodu a liczba pszczelarzy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Produkcja miodu a liczba pszczelarzy</dc:title>
  <dc:creator>Uzytkownik</dc:creator>
  <cp:lastModifiedBy>Uzytkownik</cp:lastModifiedBy>
  <cp:revision>21</cp:revision>
  <dcterms:created xsi:type="dcterms:W3CDTF">2025-02-18T10:49:55Z</dcterms:created>
  <dcterms:modified xsi:type="dcterms:W3CDTF">2025-05-02T20:41:59Z</dcterms:modified>
</cp:coreProperties>
</file>

<file path=docProps/thumbnail.jpeg>
</file>